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21c541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21c541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18f839468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18f839468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5a9340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5a9340f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18f839468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18f839468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Beverly Feldt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Angela Salvaggione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67150"/>
            <a:ext cx="8015100" cy="28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long nights when we can’t sleep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worries whisper in our ear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voice that will remind us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are always greater than our fear.</a:t>
            </a:r>
            <a:endParaRPr sz="30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09400"/>
            <a:ext cx="8489100" cy="3762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1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67150"/>
            <a:ext cx="7884600" cy="28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hard days when the light dims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it seems like all we do will fail,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sign that can sustain us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help us see that hope is never frail.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09400"/>
            <a:ext cx="8489100" cy="3762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1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67150"/>
            <a:ext cx="8035800" cy="280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torn lives there are moments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feel a certainty within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must sing to tell each other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not alone, nor have we ever been.</a:t>
            </a:r>
            <a:endParaRPr sz="31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809400"/>
            <a:ext cx="8489100" cy="37625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</a:p>
          <a:p>
            <a:pPr marL="0" lvl="0" indent="0" algn="l" defTabSz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[</a:t>
            </a:r>
            <a:r>
              <a:rPr lang="en" sz="3100" b="1" i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lang="en" sz="31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sz="31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Macintosh PowerPoint</Application>
  <PresentationFormat>On-screen Show (16:9)</PresentationFormat>
  <Paragraphs>20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Helvetica Neue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2025-10-21T06:15:58Z</dcterms:modified>
</cp:coreProperties>
</file>